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4"/>
  </p:handoutMasterIdLst>
  <p:sldIdLst>
    <p:sldId id="257" r:id="rId2"/>
    <p:sldId id="259" r:id="rId3"/>
    <p:sldId id="260" r:id="rId4"/>
    <p:sldId id="261" r:id="rId5"/>
    <p:sldId id="262" r:id="rId6"/>
    <p:sldId id="263" r:id="rId7"/>
    <p:sldId id="264" r:id="rId8"/>
    <p:sldId id="266" r:id="rId9"/>
    <p:sldId id="265" r:id="rId10"/>
    <p:sldId id="267" r:id="rId11"/>
    <p:sldId id="268" r:id="rId12"/>
    <p:sldId id="269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clrMode="gray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031" autoAdjust="0"/>
  </p:normalViewPr>
  <p:slideViewPr>
    <p:cSldViewPr snapToGrid="0" snapToObjects="1">
      <p:cViewPr varScale="1">
        <p:scale>
          <a:sx n="80" d="100"/>
          <a:sy n="80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handoutMaster" Target="handoutMasters/handout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D1FEC0-BCB6-9947-A351-C4105605D335}" type="datetimeFigureOut">
              <a:rPr lang="en-US" smtClean="0"/>
              <a:t>2/9/15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120F8F-7459-E644-A0F9-01D993F6BC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73572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0"/>
          <p:cNvGrpSpPr/>
          <p:nvPr/>
        </p:nvGrpSpPr>
        <p:grpSpPr>
          <a:xfrm>
            <a:off x="-1" y="3379694"/>
            <a:ext cx="7543801" cy="2604247"/>
            <a:chOff x="-1" y="3379694"/>
            <a:chExt cx="7543801" cy="2604247"/>
          </a:xfrm>
        </p:grpSpPr>
        <p:grpSp>
          <p:nvGrpSpPr>
            <p:cNvPr id="9" name="Group 11"/>
            <p:cNvGrpSpPr/>
            <p:nvPr/>
          </p:nvGrpSpPr>
          <p:grpSpPr>
            <a:xfrm>
              <a:off x="-1" y="3379694"/>
              <a:ext cx="7543801" cy="2604247"/>
              <a:chOff x="-1" y="3379694"/>
              <a:chExt cx="7543801" cy="2604247"/>
            </a:xfrm>
          </p:grpSpPr>
          <p:sp>
            <p:nvSpPr>
              <p:cNvPr id="15" name="Snip Single Corner Rectangle 14"/>
              <p:cNvSpPr/>
              <p:nvPr/>
            </p:nvSpPr>
            <p:spPr>
              <a:xfrm flipV="1">
                <a:off x="-1" y="3393141"/>
                <a:ext cx="7543800" cy="2590800"/>
              </a:xfrm>
              <a:prstGeom prst="snip1Rect">
                <a:avLst>
                  <a:gd name="adj" fmla="val 7379"/>
                </a:avLst>
              </a:prstGeom>
              <a:solidFill>
                <a:schemeClr val="bg1"/>
              </a:solidFill>
              <a:ln>
                <a:noFill/>
              </a:ln>
              <a:effectLst>
                <a:outerShdw blurRad="50800" dist="63500" dir="2700000" algn="tl" rotWithShape="0">
                  <a:prstClr val="black">
                    <a:alpha val="5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6" name="Straight Connector 15"/>
              <p:cNvCxnSpPr/>
              <p:nvPr/>
            </p:nvCxnSpPr>
            <p:spPr>
              <a:xfrm>
                <a:off x="0" y="3379694"/>
                <a:ext cx="7543800" cy="2377"/>
              </a:xfrm>
              <a:prstGeom prst="line">
                <a:avLst/>
              </a:prstGeom>
              <a:ln w="28575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3" name="Teardrop 12"/>
            <p:cNvSpPr/>
            <p:nvPr/>
          </p:nvSpPr>
          <p:spPr>
            <a:xfrm>
              <a:off x="6817659" y="3621741"/>
              <a:ext cx="394447" cy="394447"/>
            </a:xfrm>
            <a:prstGeom prst="teardrop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3913281"/>
            <a:ext cx="5867400" cy="1470025"/>
          </a:xfrm>
        </p:spPr>
        <p:txBody>
          <a:bodyPr>
            <a:normAutofit/>
          </a:bodyPr>
          <a:lstStyle>
            <a:lvl1pPr algn="r">
              <a:defRPr sz="4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396753"/>
            <a:ext cx="5867400" cy="573741"/>
          </a:xfrm>
        </p:spPr>
        <p:txBody>
          <a:bodyPr>
            <a:normAutofit/>
          </a:bodyPr>
          <a:lstStyle>
            <a:lvl1pPr marL="0" indent="0" algn="r">
              <a:spcBef>
                <a:spcPct val="0"/>
              </a:spcBef>
              <a:buNone/>
              <a:defRPr sz="14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16200000">
            <a:off x="-734076" y="4503737"/>
            <a:ext cx="2057400" cy="365125"/>
          </a:xfrm>
        </p:spPr>
        <p:txBody>
          <a:bodyPr lIns="91440" tIns="0" bIns="0" anchor="b" anchorCtr="0"/>
          <a:lstStyle>
            <a:lvl1pPr>
              <a:defRPr sz="1400" b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B1115196-1C6F-4784-83AC-30756D8F10B3}" type="datetimeFigureOut">
              <a:rPr lang="en-US" smtClean="0"/>
              <a:t>2/9/15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16200000">
            <a:off x="-356811" y="4503737"/>
            <a:ext cx="2057397" cy="365125"/>
          </a:xfrm>
        </p:spPr>
        <p:txBody>
          <a:bodyPr lIns="91440" tIns="0" bIns="0" anchor="t" anchorCtr="0"/>
          <a:lstStyle>
            <a:lvl1pPr algn="l">
              <a:defRPr b="1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0"/>
          <p:cNvGrpSpPr/>
          <p:nvPr/>
        </p:nvGrpSpPr>
        <p:grpSpPr>
          <a:xfrm>
            <a:off x="228600" y="228600"/>
            <a:ext cx="4251960" cy="6387352"/>
            <a:chOff x="228600" y="228600"/>
            <a:chExt cx="4251960" cy="6387352"/>
          </a:xfrm>
        </p:grpSpPr>
        <p:sp>
          <p:nvSpPr>
            <p:cNvPr id="12" name="Snip Diagonal Corner Rectangle 11"/>
            <p:cNvSpPr/>
            <p:nvPr/>
          </p:nvSpPr>
          <p:spPr>
            <a:xfrm flipV="1">
              <a:off x="228600" y="228600"/>
              <a:ext cx="4251960" cy="6387352"/>
            </a:xfrm>
            <a:prstGeom prst="snip2DiagRect">
              <a:avLst>
                <a:gd name="adj1" fmla="val 0"/>
                <a:gd name="adj2" fmla="val 3794"/>
              </a:avLst>
            </a:prstGeom>
            <a:solidFill>
              <a:schemeClr val="bg1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5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3" name="Teardrop 12"/>
            <p:cNvSpPr>
              <a:spLocks noChangeAspect="1"/>
            </p:cNvSpPr>
            <p:nvPr/>
          </p:nvSpPr>
          <p:spPr>
            <a:xfrm>
              <a:off x="3886200" y="432548"/>
              <a:ext cx="355002" cy="355002"/>
            </a:xfrm>
            <a:prstGeom prst="teardrop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2176272"/>
            <a:ext cx="3657600" cy="1161288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4654475" y="228600"/>
            <a:ext cx="4251960" cy="6391656"/>
          </a:xfrm>
          <a:prstGeom prst="snip2DiagRect">
            <a:avLst>
              <a:gd name="adj1" fmla="val 0"/>
              <a:gd name="adj2" fmla="val 4017"/>
            </a:avLst>
          </a:prstGeom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SzPct val="90000"/>
              <a:buFont typeface="Wingdings 2" pitchFamily="18" charset="2"/>
              <a:buNone/>
              <a:defRPr sz="18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2" y="3342401"/>
            <a:ext cx="3657600" cy="2595282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600"/>
              </a:spcBef>
              <a:buNone/>
              <a:defRPr sz="18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58952" y="6300216"/>
            <a:ext cx="1298448" cy="365125"/>
          </a:xfrm>
        </p:spPr>
        <p:txBody>
          <a:bodyPr/>
          <a:lstStyle/>
          <a:p>
            <a:fld id="{B1115196-1C6F-4784-83AC-30756D8F10B3}" type="datetimeFigureOut">
              <a:rPr lang="en-US" smtClean="0"/>
              <a:t>2/9/15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057400" y="6300216"/>
            <a:ext cx="234086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01752" y="6300216"/>
            <a:ext cx="448056" cy="365125"/>
          </a:xfrm>
        </p:spPr>
        <p:txBody>
          <a:bodyPr/>
          <a:lstStyle>
            <a:lvl1pPr algn="l">
              <a:defRPr/>
            </a:lvl1pPr>
          </a:lstStyle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Diagonal Corner Rectangle 8"/>
          <p:cNvSpPr/>
          <p:nvPr/>
        </p:nvSpPr>
        <p:spPr>
          <a:xfrm flipV="1">
            <a:off x="228600" y="4648200"/>
            <a:ext cx="8686800" cy="1963271"/>
          </a:xfrm>
          <a:prstGeom prst="snip2DiagRect">
            <a:avLst>
              <a:gd name="adj1" fmla="val 0"/>
              <a:gd name="adj2" fmla="val 9373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648200"/>
            <a:ext cx="8153400" cy="609600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t>2/9/15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257799"/>
            <a:ext cx="8156448" cy="820272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ct val="0"/>
              </a:spcBef>
              <a:buNone/>
              <a:defRPr sz="18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 flipH="1">
            <a:off x="228600" y="228600"/>
            <a:ext cx="8677835" cy="4267200"/>
          </a:xfrm>
          <a:prstGeom prst="snip2DiagRect">
            <a:avLst>
              <a:gd name="adj1" fmla="val 0"/>
              <a:gd name="adj2" fmla="val 4332"/>
            </a:avLst>
          </a:prstGeom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SzPct val="90000"/>
              <a:buFont typeface="Wingdings 2" pitchFamily="18" charset="2"/>
              <a:buNone/>
              <a:defRPr sz="18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s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t>2/9/15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Diagonal Corner Rectangle 8"/>
          <p:cNvSpPr/>
          <p:nvPr/>
        </p:nvSpPr>
        <p:spPr>
          <a:xfrm flipV="1">
            <a:off x="228600" y="1707776"/>
            <a:ext cx="8686800" cy="4908176"/>
          </a:xfrm>
          <a:prstGeom prst="snip2DiagRect">
            <a:avLst>
              <a:gd name="adj1" fmla="val 0"/>
              <a:gd name="adj2" fmla="val 4003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Snip Diagonal Corner Rectangle 9"/>
          <p:cNvSpPr/>
          <p:nvPr/>
        </p:nvSpPr>
        <p:spPr>
          <a:xfrm flipV="1">
            <a:off x="228600" y="228597"/>
            <a:ext cx="8686800" cy="1277473"/>
          </a:xfrm>
          <a:prstGeom prst="snip2DiagRect">
            <a:avLst>
              <a:gd name="adj1" fmla="val 0"/>
              <a:gd name="adj2" fmla="val 11674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t>2/9/15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nip Diagonal Corner Rectangle 7"/>
          <p:cNvSpPr/>
          <p:nvPr/>
        </p:nvSpPr>
        <p:spPr>
          <a:xfrm flipV="1">
            <a:off x="228600" y="228600"/>
            <a:ext cx="8686800" cy="6387352"/>
          </a:xfrm>
          <a:prstGeom prst="snip2DiagRect">
            <a:avLst>
              <a:gd name="adj1" fmla="val 0"/>
              <a:gd name="adj2" fmla="val 2529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67600" y="838201"/>
            <a:ext cx="1219200" cy="5105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9462" y="838201"/>
            <a:ext cx="6307138" cy="51054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t>2/9/15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Diagonal Corner Rectangle 8"/>
          <p:cNvSpPr/>
          <p:nvPr/>
        </p:nvSpPr>
        <p:spPr>
          <a:xfrm flipV="1">
            <a:off x="228600" y="1707776"/>
            <a:ext cx="8686800" cy="4908176"/>
          </a:xfrm>
          <a:prstGeom prst="snip2DiagRect">
            <a:avLst>
              <a:gd name="adj1" fmla="val 0"/>
              <a:gd name="adj2" fmla="val 4003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Snip Diagonal Corner Rectangle 9"/>
          <p:cNvSpPr/>
          <p:nvPr/>
        </p:nvSpPr>
        <p:spPr>
          <a:xfrm flipV="1">
            <a:off x="228600" y="228597"/>
            <a:ext cx="8686800" cy="1277473"/>
          </a:xfrm>
          <a:prstGeom prst="snip2DiagRect">
            <a:avLst>
              <a:gd name="adj1" fmla="val 0"/>
              <a:gd name="adj2" fmla="val 11674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t>2/9/15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4"/>
          <p:cNvGrpSpPr/>
          <p:nvPr/>
        </p:nvGrpSpPr>
        <p:grpSpPr>
          <a:xfrm>
            <a:off x="-1" y="3379694"/>
            <a:ext cx="7543801" cy="2604247"/>
            <a:chOff x="-1" y="3379694"/>
            <a:chExt cx="7543801" cy="2604247"/>
          </a:xfrm>
        </p:grpSpPr>
        <p:grpSp>
          <p:nvGrpSpPr>
            <p:cNvPr id="9" name="Group 11"/>
            <p:cNvGrpSpPr/>
            <p:nvPr/>
          </p:nvGrpSpPr>
          <p:grpSpPr>
            <a:xfrm>
              <a:off x="-1" y="3379694"/>
              <a:ext cx="7543801" cy="2604247"/>
              <a:chOff x="-1" y="3379694"/>
              <a:chExt cx="7543801" cy="2604247"/>
            </a:xfrm>
          </p:grpSpPr>
          <p:sp>
            <p:nvSpPr>
              <p:cNvPr id="17" name="Snip Single Corner Rectangle 16"/>
              <p:cNvSpPr/>
              <p:nvPr/>
            </p:nvSpPr>
            <p:spPr>
              <a:xfrm flipV="1">
                <a:off x="-1" y="3393141"/>
                <a:ext cx="7543800" cy="2590800"/>
              </a:xfrm>
              <a:prstGeom prst="snip1Rect">
                <a:avLst>
                  <a:gd name="adj" fmla="val 7379"/>
                </a:avLst>
              </a:prstGeom>
              <a:solidFill>
                <a:schemeClr val="bg1"/>
              </a:solidFill>
              <a:ln>
                <a:noFill/>
              </a:ln>
              <a:effectLst>
                <a:outerShdw blurRad="50800" dist="63500" dir="2700000" algn="tl" rotWithShape="0">
                  <a:prstClr val="black">
                    <a:alpha val="5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8" name="Straight Connector 17"/>
              <p:cNvCxnSpPr/>
              <p:nvPr/>
            </p:nvCxnSpPr>
            <p:spPr>
              <a:xfrm>
                <a:off x="0" y="3379694"/>
                <a:ext cx="7543800" cy="2377"/>
              </a:xfrm>
              <a:prstGeom prst="line">
                <a:avLst/>
              </a:prstGeom>
              <a:ln w="28575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6" name="Teardrop 15"/>
            <p:cNvSpPr/>
            <p:nvPr/>
          </p:nvSpPr>
          <p:spPr>
            <a:xfrm>
              <a:off x="6817659" y="3621741"/>
              <a:ext cx="394447" cy="394447"/>
            </a:xfrm>
            <a:prstGeom prst="teardrop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3913281"/>
            <a:ext cx="5867400" cy="1470025"/>
          </a:xfrm>
        </p:spPr>
        <p:txBody>
          <a:bodyPr>
            <a:normAutofit/>
          </a:bodyPr>
          <a:lstStyle>
            <a:lvl1pPr algn="r">
              <a:defRPr sz="4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396753"/>
            <a:ext cx="5867400" cy="573741"/>
          </a:xfrm>
        </p:spPr>
        <p:txBody>
          <a:bodyPr>
            <a:normAutofit/>
          </a:bodyPr>
          <a:lstStyle>
            <a:lvl1pPr marL="0" indent="0" algn="r">
              <a:spcBef>
                <a:spcPct val="0"/>
              </a:spcBef>
              <a:buNone/>
              <a:defRPr sz="14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16200000">
            <a:off x="-734076" y="4503737"/>
            <a:ext cx="2057400" cy="365125"/>
          </a:xfrm>
        </p:spPr>
        <p:txBody>
          <a:bodyPr lIns="91440" tIns="0" bIns="0" anchor="b" anchorCtr="0"/>
          <a:lstStyle>
            <a:lvl1pPr>
              <a:defRPr sz="1400" b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B1115196-1C6F-4784-83AC-30756D8F10B3}" type="datetimeFigureOut">
              <a:rPr lang="en-US" smtClean="0"/>
              <a:t>2/9/15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16200000">
            <a:off x="-356811" y="4503737"/>
            <a:ext cx="2057397" cy="365125"/>
          </a:xfrm>
        </p:spPr>
        <p:txBody>
          <a:bodyPr lIns="91440" tIns="0" bIns="0" anchor="t" anchorCtr="0"/>
          <a:lstStyle>
            <a:lvl1pPr algn="l">
              <a:defRPr b="1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2"/>
          </p:nvPr>
        </p:nvSpPr>
        <p:spPr>
          <a:xfrm>
            <a:off x="0" y="676835"/>
            <a:ext cx="7543800" cy="2587752"/>
          </a:xfrm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6"/>
          <p:cNvGrpSpPr/>
          <p:nvPr/>
        </p:nvGrpSpPr>
        <p:grpSpPr>
          <a:xfrm flipH="1">
            <a:off x="1600199" y="2126877"/>
            <a:ext cx="7543801" cy="2604247"/>
            <a:chOff x="-1" y="3379694"/>
            <a:chExt cx="7543801" cy="2604247"/>
          </a:xfrm>
        </p:grpSpPr>
        <p:grpSp>
          <p:nvGrpSpPr>
            <p:cNvPr id="7" name="Group 11"/>
            <p:cNvGrpSpPr/>
            <p:nvPr/>
          </p:nvGrpSpPr>
          <p:grpSpPr>
            <a:xfrm>
              <a:off x="-1" y="3379694"/>
              <a:ext cx="7543801" cy="2604247"/>
              <a:chOff x="-1" y="3379694"/>
              <a:chExt cx="7543801" cy="2604247"/>
            </a:xfrm>
          </p:grpSpPr>
          <p:sp>
            <p:nvSpPr>
              <p:cNvPr id="10" name="Snip Single Corner Rectangle 9"/>
              <p:cNvSpPr/>
              <p:nvPr/>
            </p:nvSpPr>
            <p:spPr>
              <a:xfrm flipV="1">
                <a:off x="-1" y="3393141"/>
                <a:ext cx="7543800" cy="2590800"/>
              </a:xfrm>
              <a:prstGeom prst="snip1Rect">
                <a:avLst>
                  <a:gd name="adj" fmla="val 7379"/>
                </a:avLst>
              </a:prstGeom>
              <a:solidFill>
                <a:schemeClr val="bg1"/>
              </a:solidFill>
              <a:ln>
                <a:noFill/>
              </a:ln>
              <a:effectLst>
                <a:outerShdw blurRad="50800" dist="63500" dir="2700000" algn="tl" rotWithShape="0">
                  <a:prstClr val="black">
                    <a:alpha val="5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1" name="Straight Connector 10"/>
              <p:cNvCxnSpPr/>
              <p:nvPr/>
            </p:nvCxnSpPr>
            <p:spPr>
              <a:xfrm>
                <a:off x="0" y="3379694"/>
                <a:ext cx="7543800" cy="2377"/>
              </a:xfrm>
              <a:prstGeom prst="line">
                <a:avLst/>
              </a:prstGeom>
              <a:ln w="28575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9" name="Teardrop 8"/>
            <p:cNvSpPr/>
            <p:nvPr/>
          </p:nvSpPr>
          <p:spPr>
            <a:xfrm flipH="1">
              <a:off x="228599" y="3621741"/>
              <a:ext cx="394447" cy="394447"/>
            </a:xfrm>
            <a:prstGeom prst="teardrop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6105" y="2653553"/>
            <a:ext cx="5870448" cy="1472184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36105" y="4134881"/>
            <a:ext cx="5870448" cy="576072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SzPct val="90000"/>
              <a:buFont typeface="Wingdings 2" pitchFamily="18" charset="2"/>
              <a:buNone/>
              <a:defRPr sz="14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16200000">
            <a:off x="8033590" y="3475037"/>
            <a:ext cx="1828801" cy="365125"/>
          </a:xfrm>
        </p:spPr>
        <p:txBody>
          <a:bodyPr vert="horz" lIns="91440" tIns="0" rIns="91440" bIns="0" rtlCol="0" anchor="t" anchorCtr="0"/>
          <a:lstStyle>
            <a:lvl1pPr marL="0" algn="l" defTabSz="914400" rtl="0" eaLnBrk="1" latinLnBrk="0" hangingPunct="1">
              <a:defRPr sz="1100" b="1" kern="120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16200000">
            <a:off x="7658009" y="3475037"/>
            <a:ext cx="1828800" cy="365125"/>
          </a:xfrm>
        </p:spPr>
        <p:txBody>
          <a:bodyPr vert="horz" lIns="91440" tIns="0" rIns="91440" bIns="0" rtlCol="0" anchor="b" anchorCtr="0"/>
          <a:lstStyle>
            <a:lvl1pPr marL="0" algn="l" defTabSz="914400" rtl="0" eaLnBrk="1" latinLnBrk="0" hangingPunct="1">
              <a:defRPr sz="1400" b="1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B1115196-1C6F-4784-83AC-30756D8F10B3}" type="datetimeFigureOut">
              <a:rPr lang="en-US" smtClean="0"/>
              <a:t>2/9/15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nip Diagonal Corner Rectangle 10"/>
          <p:cNvSpPr/>
          <p:nvPr/>
        </p:nvSpPr>
        <p:spPr>
          <a:xfrm flipV="1">
            <a:off x="228600" y="1707776"/>
            <a:ext cx="8686800" cy="4908176"/>
          </a:xfrm>
          <a:prstGeom prst="snip2DiagRect">
            <a:avLst>
              <a:gd name="adj1" fmla="val 0"/>
              <a:gd name="adj2" fmla="val 4003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Snip Diagonal Corner Rectangle 11"/>
          <p:cNvSpPr/>
          <p:nvPr/>
        </p:nvSpPr>
        <p:spPr>
          <a:xfrm flipV="1">
            <a:off x="228600" y="228597"/>
            <a:ext cx="8686800" cy="1277473"/>
          </a:xfrm>
          <a:prstGeom prst="snip2DiagRect">
            <a:avLst>
              <a:gd name="adj1" fmla="val 0"/>
              <a:gd name="adj2" fmla="val 11674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295833"/>
            <a:ext cx="7583488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1" y="1981201"/>
            <a:ext cx="3657600" cy="39751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5351" y="1981201"/>
            <a:ext cx="3657600" cy="39751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344488">
              <a:defRPr sz="1800"/>
            </a:lvl6pPr>
            <a:lvl7pPr marL="1946275" indent="-344488">
              <a:defRPr sz="1800"/>
            </a:lvl7pPr>
            <a:lvl8pPr marL="1946275" indent="-344488">
              <a:defRPr sz="1800"/>
            </a:lvl8pPr>
            <a:lvl9pPr marL="1946275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t>2/9/15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nip Diagonal Corner Rectangle 11"/>
          <p:cNvSpPr/>
          <p:nvPr/>
        </p:nvSpPr>
        <p:spPr>
          <a:xfrm flipV="1">
            <a:off x="228600" y="1707776"/>
            <a:ext cx="8686800" cy="4908176"/>
          </a:xfrm>
          <a:prstGeom prst="snip2DiagRect">
            <a:avLst>
              <a:gd name="adj1" fmla="val 0"/>
              <a:gd name="adj2" fmla="val 4003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Snip Diagonal Corner Rectangle 12"/>
          <p:cNvSpPr/>
          <p:nvPr/>
        </p:nvSpPr>
        <p:spPr>
          <a:xfrm flipV="1">
            <a:off x="228600" y="228597"/>
            <a:ext cx="8686800" cy="1277473"/>
          </a:xfrm>
          <a:prstGeom prst="snip2DiagRect">
            <a:avLst>
              <a:gd name="adj1" fmla="val 0"/>
              <a:gd name="adj2" fmla="val 11674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295833"/>
            <a:ext cx="7583488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852426"/>
            <a:ext cx="3657600" cy="868362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ct val="0"/>
              </a:spcBef>
              <a:buNone/>
              <a:defRPr sz="26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9463" y="2743200"/>
            <a:ext cx="3657600" cy="32131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5351" y="1852426"/>
            <a:ext cx="3657600" cy="868362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ct val="0"/>
              </a:spcBef>
              <a:buNone/>
              <a:defRPr sz="26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5351" y="2743200"/>
            <a:ext cx="3657600" cy="32131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t>2/9/15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Diagonal Corner Rectangle 8"/>
          <p:cNvSpPr/>
          <p:nvPr/>
        </p:nvSpPr>
        <p:spPr>
          <a:xfrm flipV="1">
            <a:off x="228600" y="1707776"/>
            <a:ext cx="8686800" cy="4908176"/>
          </a:xfrm>
          <a:prstGeom prst="snip2DiagRect">
            <a:avLst>
              <a:gd name="adj1" fmla="val 0"/>
              <a:gd name="adj2" fmla="val 4003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Snip Diagonal Corner Rectangle 9"/>
          <p:cNvSpPr/>
          <p:nvPr/>
        </p:nvSpPr>
        <p:spPr>
          <a:xfrm flipV="1">
            <a:off x="228600" y="228597"/>
            <a:ext cx="8686800" cy="1277473"/>
          </a:xfrm>
          <a:prstGeom prst="snip2DiagRect">
            <a:avLst>
              <a:gd name="adj1" fmla="val 0"/>
              <a:gd name="adj2" fmla="val 11674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t>2/9/15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nip Diagonal Corner Rectangle 5"/>
          <p:cNvSpPr/>
          <p:nvPr/>
        </p:nvSpPr>
        <p:spPr>
          <a:xfrm flipV="1">
            <a:off x="228600" y="228600"/>
            <a:ext cx="8686800" cy="6387352"/>
          </a:xfrm>
          <a:prstGeom prst="snip2DiagRect">
            <a:avLst>
              <a:gd name="adj1" fmla="val 0"/>
              <a:gd name="adj2" fmla="val 2529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t>2/9/15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1"/>
          <p:cNvGrpSpPr/>
          <p:nvPr/>
        </p:nvGrpSpPr>
        <p:grpSpPr>
          <a:xfrm>
            <a:off x="228600" y="228600"/>
            <a:ext cx="4251960" cy="6387352"/>
            <a:chOff x="228600" y="228600"/>
            <a:chExt cx="4251960" cy="6387352"/>
          </a:xfrm>
        </p:grpSpPr>
        <p:sp>
          <p:nvSpPr>
            <p:cNvPr id="13" name="Snip Diagonal Corner Rectangle 12"/>
            <p:cNvSpPr/>
            <p:nvPr/>
          </p:nvSpPr>
          <p:spPr>
            <a:xfrm flipV="1">
              <a:off x="228600" y="228600"/>
              <a:ext cx="4251960" cy="6387352"/>
            </a:xfrm>
            <a:prstGeom prst="snip2DiagRect">
              <a:avLst>
                <a:gd name="adj1" fmla="val 0"/>
                <a:gd name="adj2" fmla="val 3794"/>
              </a:avLst>
            </a:prstGeom>
            <a:solidFill>
              <a:schemeClr val="bg1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5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4" name="Teardrop 13"/>
            <p:cNvSpPr>
              <a:spLocks noChangeAspect="1"/>
            </p:cNvSpPr>
            <p:nvPr/>
          </p:nvSpPr>
          <p:spPr>
            <a:xfrm>
              <a:off x="3886200" y="432548"/>
              <a:ext cx="355002" cy="355002"/>
            </a:xfrm>
            <a:prstGeom prst="teardrop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5" name="Snip Diagonal Corner Rectangle 14"/>
          <p:cNvSpPr/>
          <p:nvPr/>
        </p:nvSpPr>
        <p:spPr>
          <a:xfrm flipV="1">
            <a:off x="4648200" y="228600"/>
            <a:ext cx="4251960" cy="6387352"/>
          </a:xfrm>
          <a:prstGeom prst="snip2DiagRect">
            <a:avLst>
              <a:gd name="adj1" fmla="val 0"/>
              <a:gd name="adj2" fmla="val 3794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5780" y="2177303"/>
            <a:ext cx="3657600" cy="1162050"/>
          </a:xfrm>
        </p:spPr>
        <p:txBody>
          <a:bodyPr anchor="b">
            <a:normAutofit/>
          </a:bodyPr>
          <a:lstStyle>
            <a:lvl1pPr algn="l">
              <a:defRPr sz="3000" b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45380" y="609600"/>
            <a:ext cx="3657600" cy="53340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5780" y="3352799"/>
            <a:ext cx="3657600" cy="2590801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2000" y="6297706"/>
            <a:ext cx="1295400" cy="365125"/>
          </a:xfrm>
        </p:spPr>
        <p:txBody>
          <a:bodyPr/>
          <a:lstStyle/>
          <a:p>
            <a:fld id="{B1115196-1C6F-4784-83AC-30756D8F10B3}" type="datetimeFigureOut">
              <a:rPr lang="en-US" smtClean="0"/>
              <a:t>2/9/15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057400" y="6297706"/>
            <a:ext cx="233978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04800" y="6297706"/>
            <a:ext cx="443753" cy="365125"/>
          </a:xfrm>
        </p:spPr>
        <p:txBody>
          <a:bodyPr/>
          <a:lstStyle>
            <a:lvl1pPr algn="l">
              <a:defRPr/>
            </a:lvl1pPr>
          </a:lstStyle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9463" y="295833"/>
            <a:ext cx="7583488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949824"/>
            <a:ext cx="7583488" cy="40072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8600" y="624391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B1115196-1C6F-4784-83AC-30756D8F10B3}" type="datetimeFigureOut">
              <a:rPr lang="en-US" smtClean="0"/>
              <a:t>2/9/15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67400" y="62484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05300" y="6248400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l" defTabSz="914400" rtl="0" eaLnBrk="1" latinLnBrk="0" hangingPunct="1">
        <a:spcBef>
          <a:spcPct val="0"/>
        </a:spcBef>
        <a:buNone/>
        <a:defRPr sz="3800" kern="1200">
          <a:solidFill>
            <a:schemeClr val="tx1">
              <a:lumMod val="90000"/>
              <a:lumOff val="10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accent1"/>
        </a:buClr>
        <a:buSzPct val="90000"/>
        <a:buFont typeface="Wingdings 2" pitchFamily="18" charset="2"/>
        <a:buChar char=""/>
        <a:defRPr sz="22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 2" pitchFamily="18" charset="2"/>
        <a:buChar char=""/>
        <a:defRPr sz="20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 2" pitchFamily="18" charset="2"/>
        <a:buChar char=""/>
        <a:defRPr sz="18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 2" pitchFamily="18" charset="2"/>
        <a:buChar char=""/>
        <a:defRPr sz="18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 2" pitchFamily="18" charset="2"/>
        <a:buChar char=""/>
        <a:defRPr sz="18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 2" pitchFamily="18" charset="2"/>
        <a:buChar char=""/>
        <a:defRPr lang="en-US" sz="1800" kern="1200" dirty="0" smtClean="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 2" pitchFamily="18" charset="2"/>
        <a:buChar char=""/>
        <a:defRPr lang="en-US" sz="1800" kern="1200" dirty="0" smtClean="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 2" pitchFamily="18" charset="2"/>
        <a:buChar char=""/>
        <a:defRPr lang="en-US" sz="1800" kern="1200" dirty="0" smtClean="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 2" pitchFamily="18" charset="2"/>
        <a:buChar char=""/>
        <a:defRPr lang="en-US" sz="1800" kern="1200" dirty="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7767" y="2163827"/>
            <a:ext cx="7446892" cy="1961910"/>
          </a:xfrm>
        </p:spPr>
        <p:txBody>
          <a:bodyPr>
            <a:noAutofit/>
          </a:bodyPr>
          <a:lstStyle/>
          <a:p>
            <a:r>
              <a:rPr lang="en-US" sz="6600" dirty="0" smtClean="0"/>
              <a:t>Continuous </a:t>
            </a:r>
            <a:br>
              <a:rPr lang="en-US" sz="6600" dirty="0" smtClean="0"/>
            </a:br>
            <a:r>
              <a:rPr lang="en-US" sz="6600" dirty="0" smtClean="0"/>
              <a:t>School Improvement</a:t>
            </a:r>
            <a:endParaRPr lang="en-US" sz="66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Moving on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1629231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How do I get started?</a:t>
            </a:r>
            <a:endParaRPr lang="en-US" sz="6000" dirty="0"/>
          </a:p>
        </p:txBody>
      </p:sp>
      <p:sp>
        <p:nvSpPr>
          <p:cNvPr id="3" name="TextBox 2"/>
          <p:cNvSpPr txBox="1"/>
          <p:nvPr/>
        </p:nvSpPr>
        <p:spPr>
          <a:xfrm>
            <a:off x="581421" y="2034833"/>
            <a:ext cx="8170502" cy="3077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Create a Collection Folder and Share it with BHS School Improve</a:t>
            </a:r>
          </a:p>
          <a:p>
            <a:endParaRPr lang="en-US" sz="4400" dirty="0" smtClean="0"/>
          </a:p>
          <a:p>
            <a:r>
              <a:rPr lang="en-US" sz="4400" dirty="0"/>
              <a:t>	</a:t>
            </a:r>
            <a:r>
              <a:rPr lang="en-US" sz="4400" dirty="0" err="1" smtClean="0"/>
              <a:t>JoanAnconaCollection</a:t>
            </a:r>
            <a:endParaRPr lang="en-US" sz="44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38048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What’s next?</a:t>
            </a:r>
            <a:endParaRPr lang="en-US" sz="6000" dirty="0"/>
          </a:p>
        </p:txBody>
      </p:sp>
      <p:sp>
        <p:nvSpPr>
          <p:cNvPr id="3" name="TextBox 2"/>
          <p:cNvSpPr txBox="1"/>
          <p:nvPr/>
        </p:nvSpPr>
        <p:spPr>
          <a:xfrm>
            <a:off x="581421" y="1564243"/>
            <a:ext cx="8170502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Send E-copies of your CQE 1 </a:t>
            </a:r>
            <a:r>
              <a:rPr lang="en-US" sz="4000" dirty="0"/>
              <a:t>&amp;</a:t>
            </a:r>
            <a:r>
              <a:rPr lang="en-US" sz="4000" dirty="0" smtClean="0"/>
              <a:t> CQE 2 to your Department Folder</a:t>
            </a:r>
          </a:p>
          <a:p>
            <a:r>
              <a:rPr lang="en-US" sz="4000" dirty="0"/>
              <a:t>	</a:t>
            </a:r>
            <a:r>
              <a:rPr lang="en-US" sz="4000" dirty="0" smtClean="0"/>
              <a:t>Save as:  NameofCourse_CQE1A_14-15</a:t>
            </a:r>
          </a:p>
          <a:p>
            <a:r>
              <a:rPr lang="en-US" sz="4000" dirty="0"/>
              <a:t>	</a:t>
            </a:r>
            <a:r>
              <a:rPr lang="en-US" sz="4000" dirty="0" smtClean="0"/>
              <a:t>(use course name from </a:t>
            </a:r>
            <a:r>
              <a:rPr lang="en-US" sz="4000" dirty="0" err="1" smtClean="0"/>
              <a:t>MiStar</a:t>
            </a:r>
            <a:r>
              <a:rPr lang="en-US" sz="4000" dirty="0" smtClean="0"/>
              <a:t>)</a:t>
            </a:r>
          </a:p>
          <a:p>
            <a:r>
              <a:rPr lang="en-US" sz="4000" dirty="0"/>
              <a:t>	</a:t>
            </a:r>
            <a:r>
              <a:rPr lang="en-US" sz="4000" dirty="0" smtClean="0"/>
              <a:t>Standards Linked</a:t>
            </a:r>
          </a:p>
          <a:p>
            <a:r>
              <a:rPr lang="en-US" sz="4000" dirty="0"/>
              <a:t>	</a:t>
            </a:r>
            <a:r>
              <a:rPr lang="en-US" sz="4000" dirty="0" smtClean="0"/>
              <a:t>One Version</a:t>
            </a:r>
          </a:p>
          <a:p>
            <a:r>
              <a:rPr lang="en-US" sz="4000" dirty="0"/>
              <a:t>	</a:t>
            </a:r>
            <a:r>
              <a:rPr lang="en-US" sz="4000" dirty="0" smtClean="0"/>
              <a:t>Answer Key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90697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What’s next?</a:t>
            </a:r>
            <a:endParaRPr lang="en-US" sz="6000" dirty="0"/>
          </a:p>
        </p:txBody>
      </p:sp>
      <p:sp>
        <p:nvSpPr>
          <p:cNvPr id="3" name="TextBox 2"/>
          <p:cNvSpPr txBox="1"/>
          <p:nvPr/>
        </p:nvSpPr>
        <p:spPr>
          <a:xfrm>
            <a:off x="581421" y="1652346"/>
            <a:ext cx="8170502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Communicators &amp; Course Groups:  </a:t>
            </a:r>
          </a:p>
          <a:p>
            <a:pPr algn="ctr"/>
            <a:r>
              <a:rPr lang="en-US" sz="4400" dirty="0" smtClean="0"/>
              <a:t>Add Parameters to </a:t>
            </a:r>
          </a:p>
          <a:p>
            <a:pPr algn="ctr"/>
            <a:r>
              <a:rPr lang="en-US" sz="4400" dirty="0" smtClean="0"/>
              <a:t>Department Folder</a:t>
            </a:r>
          </a:p>
          <a:p>
            <a:endParaRPr lang="en-US" sz="2000" dirty="0" smtClean="0"/>
          </a:p>
          <a:p>
            <a:r>
              <a:rPr lang="en-US" sz="6000" dirty="0" smtClean="0"/>
              <a:t>Let’s get Started!</a:t>
            </a:r>
          </a:p>
          <a:p>
            <a:r>
              <a:rPr lang="en-US" sz="4400" dirty="0" smtClean="0"/>
              <a:t>Begin </a:t>
            </a:r>
            <a:r>
              <a:rPr lang="en-US" sz="4400" dirty="0"/>
              <a:t>to build your </a:t>
            </a:r>
            <a:r>
              <a:rPr lang="en-US" sz="4400" dirty="0" smtClean="0"/>
              <a:t>collection</a:t>
            </a:r>
          </a:p>
          <a:p>
            <a:pPr algn="ctr"/>
            <a:endParaRPr lang="en-US" sz="4400" dirty="0" smtClean="0"/>
          </a:p>
        </p:txBody>
      </p:sp>
    </p:spTree>
    <p:extLst>
      <p:ext uri="{BB962C8B-B14F-4D97-AF65-F5344CB8AC3E}">
        <p14:creationId xmlns:p14="http://schemas.microsoft.com/office/powerpoint/2010/main" val="39912628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95751" y="1426872"/>
            <a:ext cx="8011289" cy="4154984"/>
          </a:xfrm>
          <a:prstGeom prst="rect">
            <a:avLst/>
          </a:prstGeom>
          <a:noFill/>
          <a:ln w="38100" cmpd="sng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/>
              <a:t>What are you doing to address student growth and achievement?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24441275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9231" y="752636"/>
            <a:ext cx="366857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School Improvement Work during our PD time</a:t>
            </a:r>
            <a:endParaRPr lang="en-US" sz="4800" dirty="0"/>
          </a:p>
        </p:txBody>
      </p:sp>
      <p:sp>
        <p:nvSpPr>
          <p:cNvPr id="3" name="Striped Right Arrow 2"/>
          <p:cNvSpPr/>
          <p:nvPr/>
        </p:nvSpPr>
        <p:spPr>
          <a:xfrm>
            <a:off x="4358392" y="1442552"/>
            <a:ext cx="1410992" cy="798230"/>
          </a:xfrm>
          <a:prstGeom prst="striped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5408797" y="752636"/>
            <a:ext cx="340205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/>
              <a:t>Creation of the “Collection”</a:t>
            </a:r>
            <a:endParaRPr lang="en-US" sz="4800" dirty="0"/>
          </a:p>
        </p:txBody>
      </p:sp>
      <p:sp>
        <p:nvSpPr>
          <p:cNvPr id="7" name="TextBox 6"/>
          <p:cNvSpPr txBox="1"/>
          <p:nvPr/>
        </p:nvSpPr>
        <p:spPr>
          <a:xfrm rot="17569855">
            <a:off x="4835927" y="2294824"/>
            <a:ext cx="2723313" cy="4524316"/>
          </a:xfrm>
          <a:prstGeom prst="rect">
            <a:avLst/>
          </a:prstGeom>
          <a:blipFill rotWithShape="1">
            <a:blip r:embed="rId2"/>
            <a:tile tx="0" ty="0" sx="100000" sy="100000" flip="none" algn="tl"/>
          </a:blipFill>
          <a:ln w="76200" cap="flat" cmpd="tri">
            <a:solidFill>
              <a:schemeClr val="accent1"/>
            </a:solidFill>
            <a:round/>
          </a:ln>
          <a:effectLst>
            <a:glow rad="127000">
              <a:schemeClr val="accent1">
                <a:lumMod val="60000"/>
                <a:lumOff val="40000"/>
                <a:alpha val="75000"/>
              </a:schemeClr>
            </a:glow>
            <a:softEdge rad="254000"/>
          </a:effectLst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anthology compendium treasury compilation</a:t>
            </a:r>
          </a:p>
          <a:p>
            <a:r>
              <a:rPr lang="en-US" sz="3600" dirty="0"/>
              <a:t>a</a:t>
            </a:r>
            <a:r>
              <a:rPr lang="en-US" sz="3600" dirty="0" smtClean="0"/>
              <a:t>lbum</a:t>
            </a:r>
          </a:p>
          <a:p>
            <a:r>
              <a:rPr lang="en-US" sz="3600" dirty="0" smtClean="0"/>
              <a:t>portfolio</a:t>
            </a:r>
          </a:p>
          <a:p>
            <a:r>
              <a:rPr lang="en-US" sz="3600" dirty="0" smtClean="0"/>
              <a:t>artifacts</a:t>
            </a:r>
          </a:p>
          <a:p>
            <a:r>
              <a:rPr lang="en-US" sz="3600" dirty="0" smtClean="0"/>
              <a:t>sampling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9794635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458349"/>
            <a:ext cx="3922106" cy="5958366"/>
          </a:xfrm>
        </p:spPr>
        <p:txBody>
          <a:bodyPr>
            <a:noAutofit/>
          </a:bodyPr>
          <a:lstStyle/>
          <a:p>
            <a:r>
              <a:rPr lang="en-US" sz="3650" dirty="0" smtClean="0"/>
              <a:t>A variety of documents, analyses, and reflective narratives  that will summarize the work you have done and the steps you are taking to address student achievement.</a:t>
            </a:r>
            <a:endParaRPr lang="en-US" sz="3650" dirty="0"/>
          </a:p>
        </p:txBody>
      </p:sp>
      <p:pic>
        <p:nvPicPr>
          <p:cNvPr id="5" name="Picture Placeholder 4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t="-26993" b="-26993"/>
          <a:stretch>
            <a:fillRect/>
          </a:stretch>
        </p:blipFill>
        <p:spPr>
          <a:xfrm flipH="1">
            <a:off x="4654550" y="228600"/>
            <a:ext cx="4251325" cy="6391275"/>
          </a:xfrm>
        </p:spPr>
      </p:pic>
    </p:spTree>
    <p:extLst>
      <p:ext uri="{BB962C8B-B14F-4D97-AF65-F5344CB8AC3E}">
        <p14:creationId xmlns:p14="http://schemas.microsoft.com/office/powerpoint/2010/main" val="7790321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The Collection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6008" y="1771830"/>
            <a:ext cx="4107549" cy="4515813"/>
          </a:xfrm>
        </p:spPr>
        <p:txBody>
          <a:bodyPr>
            <a:normAutofit fontScale="92500" lnSpcReduction="10000"/>
          </a:bodyPr>
          <a:lstStyle/>
          <a:p>
            <a:r>
              <a:rPr lang="en-US" sz="4800" dirty="0" smtClean="0"/>
              <a:t>Electronic</a:t>
            </a:r>
          </a:p>
          <a:p>
            <a:r>
              <a:rPr lang="en-US" sz="4800" dirty="0" smtClean="0"/>
              <a:t>Single Use Documents</a:t>
            </a:r>
          </a:p>
          <a:p>
            <a:r>
              <a:rPr lang="en-US" sz="4800" dirty="0" smtClean="0"/>
              <a:t>Continuous Use Documents</a:t>
            </a:r>
            <a:endParaRPr lang="en-US" sz="48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5350" y="1777362"/>
            <a:ext cx="4011433" cy="4714119"/>
          </a:xfrm>
        </p:spPr>
        <p:txBody>
          <a:bodyPr>
            <a:noAutofit/>
          </a:bodyPr>
          <a:lstStyle/>
          <a:p>
            <a:r>
              <a:rPr lang="en-US" sz="4400" dirty="0" smtClean="0"/>
              <a:t>Personal input</a:t>
            </a:r>
          </a:p>
          <a:p>
            <a:r>
              <a:rPr lang="en-US" sz="4400" dirty="0" smtClean="0"/>
              <a:t>Reflections on Discussions within PLC</a:t>
            </a:r>
          </a:p>
          <a:p>
            <a:r>
              <a:rPr lang="en-US" sz="4400" dirty="0" smtClean="0"/>
              <a:t>Experiences and plans</a:t>
            </a:r>
          </a:p>
          <a:p>
            <a:endParaRPr lang="en-US" sz="4400" dirty="0" smtClean="0"/>
          </a:p>
        </p:txBody>
      </p:sp>
    </p:spTree>
    <p:extLst>
      <p:ext uri="{BB962C8B-B14F-4D97-AF65-F5344CB8AC3E}">
        <p14:creationId xmlns:p14="http://schemas.microsoft.com/office/powerpoint/2010/main" val="18941107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Used for . . . 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9658" y="1983700"/>
            <a:ext cx="3657600" cy="3975100"/>
          </a:xfrm>
        </p:spPr>
        <p:txBody>
          <a:bodyPr>
            <a:normAutofit fontScale="85000" lnSpcReduction="10000"/>
          </a:bodyPr>
          <a:lstStyle/>
          <a:p>
            <a:r>
              <a:rPr lang="en-US" sz="5400" dirty="0" smtClean="0"/>
              <a:t>Improving teaching</a:t>
            </a:r>
          </a:p>
          <a:p>
            <a:r>
              <a:rPr lang="en-US" sz="5400" dirty="0" smtClean="0"/>
              <a:t>Improving student achievement</a:t>
            </a:r>
            <a:endParaRPr lang="en-US" sz="54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37060" y="1981201"/>
            <a:ext cx="4482087" cy="3975100"/>
          </a:xfrm>
        </p:spPr>
        <p:txBody>
          <a:bodyPr>
            <a:noAutofit/>
          </a:bodyPr>
          <a:lstStyle/>
          <a:p>
            <a:r>
              <a:rPr lang="en-US" sz="4600" dirty="0" smtClean="0"/>
              <a:t>School Improvement Documentation</a:t>
            </a:r>
          </a:p>
          <a:p>
            <a:r>
              <a:rPr lang="en-US" sz="4600" dirty="0" smtClean="0"/>
              <a:t>Evaluation</a:t>
            </a:r>
            <a:endParaRPr lang="en-US" sz="4600" dirty="0"/>
          </a:p>
        </p:txBody>
      </p:sp>
    </p:spTree>
    <p:extLst>
      <p:ext uri="{BB962C8B-B14F-4D97-AF65-F5344CB8AC3E}">
        <p14:creationId xmlns:p14="http://schemas.microsoft.com/office/powerpoint/2010/main" val="21036726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6105" y="2325524"/>
            <a:ext cx="5870448" cy="2371421"/>
          </a:xfrm>
        </p:spPr>
        <p:txBody>
          <a:bodyPr>
            <a:noAutofit/>
          </a:bodyPr>
          <a:lstStyle/>
          <a:p>
            <a:r>
              <a:rPr lang="en-US" sz="6000" dirty="0" smtClean="0"/>
              <a:t>What will be in the Collection?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25650606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 are just beginning the process…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50054" y="1868482"/>
            <a:ext cx="3657600" cy="868362"/>
          </a:xfrm>
        </p:spPr>
        <p:txBody>
          <a:bodyPr/>
          <a:lstStyle/>
          <a:p>
            <a:r>
              <a:rPr lang="en-US" dirty="0" smtClean="0"/>
              <a:t>Required Content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0054" y="2766823"/>
            <a:ext cx="3657600" cy="32131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Copies of CQEs (standards-linked)</a:t>
            </a:r>
          </a:p>
          <a:p>
            <a:r>
              <a:rPr lang="en-US" sz="3200" dirty="0" smtClean="0"/>
              <a:t>Item Analysis</a:t>
            </a:r>
          </a:p>
          <a:p>
            <a:r>
              <a:rPr lang="en-US" sz="3200" dirty="0" smtClean="0"/>
              <a:t>Professional Narrative</a:t>
            </a:r>
            <a:endParaRPr lang="en-US" sz="32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Other possibilities are unlimited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07654" y="2743199"/>
            <a:ext cx="4620771" cy="3942681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sz="3000" dirty="0" smtClean="0"/>
              <a:t>Tables, Charts and Graphs</a:t>
            </a:r>
          </a:p>
          <a:p>
            <a:pPr>
              <a:spcBef>
                <a:spcPts val="0"/>
              </a:spcBef>
            </a:pPr>
            <a:r>
              <a:rPr lang="en-US" sz="3000" dirty="0" smtClean="0"/>
              <a:t>Meeting notes</a:t>
            </a:r>
          </a:p>
          <a:p>
            <a:pPr>
              <a:spcBef>
                <a:spcPts val="0"/>
              </a:spcBef>
            </a:pPr>
            <a:r>
              <a:rPr lang="en-US" sz="3000" dirty="0" smtClean="0"/>
              <a:t>Lesson plans</a:t>
            </a:r>
          </a:p>
          <a:p>
            <a:pPr>
              <a:spcBef>
                <a:spcPts val="0"/>
              </a:spcBef>
            </a:pPr>
            <a:r>
              <a:rPr lang="en-US" sz="3000" dirty="0" smtClean="0"/>
              <a:t>Journals</a:t>
            </a:r>
          </a:p>
          <a:p>
            <a:pPr>
              <a:spcBef>
                <a:spcPts val="0"/>
              </a:spcBef>
            </a:pPr>
            <a:r>
              <a:rPr lang="en-US" sz="3000" dirty="0" smtClean="0"/>
              <a:t>Student work</a:t>
            </a:r>
          </a:p>
          <a:p>
            <a:pPr>
              <a:spcBef>
                <a:spcPts val="0"/>
              </a:spcBef>
            </a:pPr>
            <a:r>
              <a:rPr lang="en-US" sz="3000" dirty="0" smtClean="0"/>
              <a:t>Peer observations</a:t>
            </a:r>
          </a:p>
          <a:p>
            <a:pPr>
              <a:spcBef>
                <a:spcPts val="0"/>
              </a:spcBef>
            </a:pPr>
            <a:r>
              <a:rPr lang="en-US" sz="3000" dirty="0" smtClean="0"/>
              <a:t>Backwards Design</a:t>
            </a:r>
          </a:p>
          <a:p>
            <a:pPr>
              <a:spcBef>
                <a:spcPts val="0"/>
              </a:spcBef>
            </a:pPr>
            <a:r>
              <a:rPr lang="en-US" sz="3000" dirty="0" smtClean="0"/>
              <a:t>Etc., etc., etc.</a:t>
            </a:r>
          </a:p>
          <a:p>
            <a:pPr>
              <a:spcBef>
                <a:spcPts val="0"/>
              </a:spcBef>
            </a:pPr>
            <a:endParaRPr lang="en-US" sz="3000" dirty="0" smtClean="0"/>
          </a:p>
          <a:p>
            <a:pPr>
              <a:spcBef>
                <a:spcPts val="0"/>
              </a:spcBef>
            </a:pPr>
            <a:endParaRPr lang="en-US" sz="3000" dirty="0" smtClean="0"/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9186872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But what if….?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3716" y="1981201"/>
            <a:ext cx="8369409" cy="3975100"/>
          </a:xfrm>
        </p:spPr>
        <p:txBody>
          <a:bodyPr>
            <a:normAutofit fontScale="77500" lnSpcReduction="20000"/>
          </a:bodyPr>
          <a:lstStyle/>
          <a:p>
            <a:pPr>
              <a:spcBef>
                <a:spcPts val="0"/>
              </a:spcBef>
            </a:pPr>
            <a:r>
              <a:rPr lang="en-US" sz="5200" dirty="0" smtClean="0"/>
              <a:t>I teach multiple courses?</a:t>
            </a:r>
          </a:p>
          <a:p>
            <a:pPr>
              <a:spcBef>
                <a:spcPts val="0"/>
              </a:spcBef>
            </a:pPr>
            <a:r>
              <a:rPr lang="en-US" sz="5200" dirty="0" smtClean="0"/>
              <a:t>I teach multiple singletons?</a:t>
            </a:r>
          </a:p>
          <a:p>
            <a:pPr>
              <a:spcBef>
                <a:spcPts val="0"/>
              </a:spcBef>
            </a:pPr>
            <a:r>
              <a:rPr lang="en-US" sz="5200" dirty="0" smtClean="0"/>
              <a:t>I am not in a PLC that wrote CQEs?</a:t>
            </a:r>
          </a:p>
          <a:p>
            <a:pPr marL="0" indent="0">
              <a:spcBef>
                <a:spcPts val="0"/>
              </a:spcBef>
              <a:buNone/>
            </a:pPr>
            <a:endParaRPr lang="en-US" sz="4000" dirty="0"/>
          </a:p>
          <a:p>
            <a:pPr>
              <a:spcBef>
                <a:spcPts val="0"/>
              </a:spcBef>
            </a:pPr>
            <a:r>
              <a:rPr lang="en-US" sz="4800" dirty="0" smtClean="0"/>
              <a:t>Choose the most appropriate for you to have a richer evaluation experience and to show reflection and growth.</a:t>
            </a:r>
          </a:p>
        </p:txBody>
      </p:sp>
    </p:spTree>
    <p:extLst>
      <p:ext uri="{BB962C8B-B14F-4D97-AF65-F5344CB8AC3E}">
        <p14:creationId xmlns:p14="http://schemas.microsoft.com/office/powerpoint/2010/main" val="384115130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ixel">
  <a:themeElements>
    <a:clrScheme name="Pixel">
      <a:dk1>
        <a:srgbClr val="103154"/>
      </a:dk1>
      <a:lt1>
        <a:srgbClr val="FFFFFF"/>
      </a:lt1>
      <a:dk2>
        <a:srgbClr val="00BFC3"/>
      </a:dk2>
      <a:lt2>
        <a:srgbClr val="0096FF"/>
      </a:lt2>
      <a:accent1>
        <a:srgbClr val="FF7F01"/>
      </a:accent1>
      <a:accent2>
        <a:srgbClr val="F1B015"/>
      </a:accent2>
      <a:accent3>
        <a:srgbClr val="FBEC85"/>
      </a:accent3>
      <a:accent4>
        <a:srgbClr val="D2C2F1"/>
      </a:accent4>
      <a:accent5>
        <a:srgbClr val="DA5AF4"/>
      </a:accent5>
      <a:accent6>
        <a:srgbClr val="9D09D1"/>
      </a:accent6>
      <a:hlink>
        <a:srgbClr val="1286C9"/>
      </a:hlink>
      <a:folHlink>
        <a:srgbClr val="A8C2E7"/>
      </a:folHlink>
    </a:clrScheme>
    <a:fontScheme name="Pixel">
      <a:majorFont>
        <a:latin typeface="Corbel"/>
        <a:ea typeface=""/>
        <a:cs typeface=""/>
        <a:font script="Jpan" typeface="メイリオ"/>
        <a:font script="Hans" typeface="宋体"/>
        <a:font script="Hant" typeface="新細明體"/>
      </a:majorFont>
      <a:minorFont>
        <a:latin typeface="Corbel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Pixel">
      <a:fillStyleLst>
        <a:solidFill>
          <a:schemeClr val="phClr"/>
        </a:solidFill>
        <a:solidFill>
          <a:schemeClr val="phClr">
            <a:satMod val="150000"/>
          </a:schemeClr>
        </a:solidFill>
        <a:solidFill>
          <a:schemeClr val="phClr">
            <a:shade val="80000"/>
            <a:lumMod val="9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>
              <a:alpha val="8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63500" dir="2700000" sx="102000" sy="102000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glow" dir="tl"/>
          </a:scene3d>
          <a:sp3d>
            <a:bevelT w="0" h="0"/>
          </a:sp3d>
        </a:effectStyle>
        <a:effectStyle>
          <a:effectLst>
            <a:outerShdw blurRad="63500" dist="38100" dir="3600000" sx="103000" sy="103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5400000"/>
            </a:lightRig>
          </a:scene3d>
          <a:sp3d prstMaterial="softmetal">
            <a:bevelT w="635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5000"/>
                <a:satMod val="350000"/>
              </a:schemeClr>
            </a:gs>
            <a:gs pos="100000">
              <a:schemeClr val="phClr">
                <a:shade val="20000"/>
                <a:satMod val="15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1000"/>
                <a:satMod val="400000"/>
              </a:schemeClr>
              <a:schemeClr val="phClr">
                <a:tint val="50000"/>
                <a:satMod val="45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Pixel.thmx</Template>
  <TotalTime>391</TotalTime>
  <Words>255</Words>
  <Application>Microsoft Macintosh PowerPoint</Application>
  <PresentationFormat>On-screen Show (4:3)</PresentationFormat>
  <Paragraphs>63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Pixel</vt:lpstr>
      <vt:lpstr>Continuous  School Improvement</vt:lpstr>
      <vt:lpstr>PowerPoint Presentation</vt:lpstr>
      <vt:lpstr>PowerPoint Presentation</vt:lpstr>
      <vt:lpstr>A variety of documents, analyses, and reflective narratives  that will summarize the work you have done and the steps you are taking to address student achievement.</vt:lpstr>
      <vt:lpstr>The Collection</vt:lpstr>
      <vt:lpstr>Used for . . . </vt:lpstr>
      <vt:lpstr>What will be in the Collection?</vt:lpstr>
      <vt:lpstr>We are just beginning the process…</vt:lpstr>
      <vt:lpstr>But what if….?</vt:lpstr>
      <vt:lpstr>How do I get started?</vt:lpstr>
      <vt:lpstr>What’s next?</vt:lpstr>
      <vt:lpstr>What’s next?</vt:lpstr>
    </vt:vector>
  </TitlesOfParts>
  <Company>Brighton Area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Continuous  School Improvement</dc:title>
  <dc:creator>staff</dc:creator>
  <cp:lastModifiedBy>staff</cp:lastModifiedBy>
  <cp:revision>40</cp:revision>
  <cp:lastPrinted>2015-02-09T15:40:02Z</cp:lastPrinted>
  <dcterms:created xsi:type="dcterms:W3CDTF">2015-02-07T15:30:01Z</dcterms:created>
  <dcterms:modified xsi:type="dcterms:W3CDTF">2015-02-09T18:24:40Z</dcterms:modified>
</cp:coreProperties>
</file>