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62" r:id="rId14"/>
    <p:sldId id="270" r:id="rId15"/>
    <p:sldId id="271" r:id="rId16"/>
    <p:sldId id="272" r:id="rId17"/>
    <p:sldId id="273" r:id="rId18"/>
    <p:sldId id="26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2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righton.illuminateed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1F7A-5CE0-6749-89DB-3B8C2B675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Illuminate 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6C93-07B5-4744-8F5E-AA4472514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EF47C-9913-6E48-AB8E-EB5D8A86C176}"/>
              </a:ext>
            </a:extLst>
          </p:cNvPr>
          <p:cNvSpPr txBox="1"/>
          <p:nvPr/>
        </p:nvSpPr>
        <p:spPr>
          <a:xfrm>
            <a:off x="1022888" y="387458"/>
            <a:ext cx="629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MISTAR-Q</a:t>
            </a:r>
          </a:p>
        </p:txBody>
      </p:sp>
      <p:pic>
        <p:nvPicPr>
          <p:cNvPr id="7169" name="Picture 2">
            <a:extLst>
              <a:ext uri="{FF2B5EF4-FFF2-40B4-BE49-F238E27FC236}">
                <a16:creationId xmlns:a16="http://schemas.microsoft.com/office/drawing/2014/main" id="{66B02253-757A-E54C-B315-A07C3DD8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2"/>
          <a:stretch>
            <a:fillRect/>
          </a:stretch>
        </p:blipFill>
        <p:spPr bwMode="auto">
          <a:xfrm>
            <a:off x="768888" y="2089252"/>
            <a:ext cx="4786584" cy="28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ABEA61E-F3F9-BE44-A945-000954D275D5}"/>
              </a:ext>
            </a:extLst>
          </p:cNvPr>
          <p:cNvSpPr/>
          <p:nvPr/>
        </p:nvSpPr>
        <p:spPr>
          <a:xfrm rot="11684614">
            <a:off x="4822548" y="3013953"/>
            <a:ext cx="1230545" cy="8243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EA7BF6-5635-5742-9B3D-E21E54AD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88" y="1206829"/>
            <a:ext cx="994746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Menu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Enrollment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 Documents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3908B-E373-9E4D-A846-C9E0A5ED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88" y="18860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6CE95-854C-524E-B9EE-2388DA7D3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88" y="3130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400BF3-2C23-A441-B31D-B3855C86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9535"/>
            <a:ext cx="50662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student’s name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4">
            <a:extLst>
              <a:ext uri="{FF2B5EF4-FFF2-40B4-BE49-F238E27FC236}">
                <a16:creationId xmlns:a16="http://schemas.microsoft.com/office/drawing/2014/main" id="{19750B0F-109A-9E47-9B18-EBAC3F1C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0"/>
          <a:stretch>
            <a:fillRect/>
          </a:stretch>
        </p:blipFill>
        <p:spPr bwMode="auto">
          <a:xfrm>
            <a:off x="838200" y="2574330"/>
            <a:ext cx="5283200" cy="26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042CBE5-6982-3B42-9E0C-AAB60B1AA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9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6">
            <a:extLst>
              <a:ext uri="{FF2B5EF4-FFF2-40B4-BE49-F238E27FC236}">
                <a16:creationId xmlns:a16="http://schemas.microsoft.com/office/drawing/2014/main" id="{DE58CC9E-D683-F142-BE6D-A8FDEE3F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7925"/>
          <a:stretch>
            <a:fillRect/>
          </a:stretch>
        </p:blipFill>
        <p:spPr bwMode="auto">
          <a:xfrm>
            <a:off x="578371" y="2463800"/>
            <a:ext cx="104013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25D558B-34B8-7D48-BD9C-4299DE0DF54A}"/>
              </a:ext>
            </a:extLst>
          </p:cNvPr>
          <p:cNvSpPr/>
          <p:nvPr/>
        </p:nvSpPr>
        <p:spPr>
          <a:xfrm rot="13764929">
            <a:off x="8542309" y="3390312"/>
            <a:ext cx="1240285" cy="19806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1FA6A3A-296A-6B48-9AD5-95262B951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49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B5F254-C0D5-E247-A661-2D05E7433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078637"/>
            <a:ext cx="72135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File called a Notification Letter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PDF download symbol to the right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5BED21-FFE2-994E-9C14-8F7D6E40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FA9A-818A-D042-803E-FF8E7D07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" y="311365"/>
            <a:ext cx="9906000" cy="59563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410F305-6B40-0D41-84D1-4B2C9D5B3037}"/>
              </a:ext>
            </a:extLst>
          </p:cNvPr>
          <p:cNvSpPr/>
          <p:nvPr/>
        </p:nvSpPr>
        <p:spPr>
          <a:xfrm rot="12418484">
            <a:off x="7419053" y="3146224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1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CFE0F-C1BC-9942-9AFE-2DFCF7A5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23850"/>
            <a:ext cx="11239500" cy="62103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7B8FC5A-B523-E44D-8A56-2961CE85C613}"/>
              </a:ext>
            </a:extLst>
          </p:cNvPr>
          <p:cNvSpPr/>
          <p:nvPr/>
        </p:nvSpPr>
        <p:spPr>
          <a:xfrm rot="10800000">
            <a:off x="5167937" y="3019224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C12E12D-2480-6340-9F8D-F443BBA04528}"/>
              </a:ext>
            </a:extLst>
          </p:cNvPr>
          <p:cNvSpPr/>
          <p:nvPr/>
        </p:nvSpPr>
        <p:spPr>
          <a:xfrm rot="10800000">
            <a:off x="3685254" y="5211882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A9B11D-868E-E948-A88D-6E27439A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613438"/>
            <a:ext cx="4959350" cy="4276062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BC0EEBA-1B52-F745-8B76-1E362BE61E59}"/>
              </a:ext>
            </a:extLst>
          </p:cNvPr>
          <p:cNvSpPr/>
          <p:nvPr/>
        </p:nvSpPr>
        <p:spPr>
          <a:xfrm rot="10800000">
            <a:off x="3507453" y="1850824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83660-08AB-5F4C-92A1-7F41ACDDE80D}"/>
              </a:ext>
            </a:extLst>
          </p:cNvPr>
          <p:cNvSpPr txBox="1"/>
          <p:nvPr/>
        </p:nvSpPr>
        <p:spPr>
          <a:xfrm>
            <a:off x="7601032" y="613438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Use ”+” to make a new line if there is already an entry for that student</a:t>
            </a:r>
          </a:p>
        </p:txBody>
      </p:sp>
    </p:spTree>
    <p:extLst>
      <p:ext uri="{BB962C8B-B14F-4D97-AF65-F5344CB8AC3E}">
        <p14:creationId xmlns:p14="http://schemas.microsoft.com/office/powerpoint/2010/main" val="357721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2BFD8-96A4-7045-B90C-257876D3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749300"/>
            <a:ext cx="7112000" cy="530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8133A-AEB4-9746-8561-C96896004284}"/>
              </a:ext>
            </a:extLst>
          </p:cNvPr>
          <p:cNvSpPr txBox="1"/>
          <p:nvPr/>
        </p:nvSpPr>
        <p:spPr>
          <a:xfrm>
            <a:off x="0" y="749300"/>
            <a:ext cx="391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Check needs support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Type in your name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Select date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470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0E22E-ED36-BF40-958B-F5EC22DB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0" y="895350"/>
            <a:ext cx="8572500" cy="537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866CD-C3DC-6146-BFA8-D124CAD98797}"/>
              </a:ext>
            </a:extLst>
          </p:cNvPr>
          <p:cNvSpPr txBox="1"/>
          <p:nvPr/>
        </p:nvSpPr>
        <p:spPr>
          <a:xfrm>
            <a:off x="0" y="89535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Select primary issue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Rest are optional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Comments are helpful</a:t>
            </a:r>
          </a:p>
        </p:txBody>
      </p:sp>
    </p:spTree>
    <p:extLst>
      <p:ext uri="{BB962C8B-B14F-4D97-AF65-F5344CB8AC3E}">
        <p14:creationId xmlns:p14="http://schemas.microsoft.com/office/powerpoint/2010/main" val="30588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FA9A-818A-D042-803E-FF8E7D07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" y="311365"/>
            <a:ext cx="9906000" cy="59563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C024E7D-105E-6048-A61C-6B4DE27F9587}"/>
              </a:ext>
            </a:extLst>
          </p:cNvPr>
          <p:cNvSpPr/>
          <p:nvPr/>
        </p:nvSpPr>
        <p:spPr>
          <a:xfrm rot="12418484">
            <a:off x="9681806" y="3177221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802E1-6E75-5E4B-A147-85D7C9A2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194741"/>
            <a:ext cx="10309952" cy="52822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13E67-980E-984A-B871-A58FC93B97F8}"/>
              </a:ext>
            </a:extLst>
          </p:cNvPr>
          <p:cNvSpPr/>
          <p:nvPr/>
        </p:nvSpPr>
        <p:spPr>
          <a:xfrm>
            <a:off x="1625600" y="4470400"/>
            <a:ext cx="508000" cy="200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4AAA3-88C4-0041-AC0F-279E009E8E51}"/>
              </a:ext>
            </a:extLst>
          </p:cNvPr>
          <p:cNvSpPr/>
          <p:nvPr/>
        </p:nvSpPr>
        <p:spPr>
          <a:xfrm>
            <a:off x="8178800" y="4470400"/>
            <a:ext cx="2133600" cy="200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00DE0-E024-E041-8114-B32DBE706AC0}"/>
              </a:ext>
            </a:extLst>
          </p:cNvPr>
          <p:cNvSpPr/>
          <p:nvPr/>
        </p:nvSpPr>
        <p:spPr>
          <a:xfrm>
            <a:off x="480447" y="311987"/>
            <a:ext cx="108953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on to Illuminate:</a:t>
            </a:r>
          </a:p>
          <a:p>
            <a:r>
              <a:rPr lang="en-US" sz="6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Brighton.illuminateed.com</a:t>
            </a:r>
            <a:endParaRPr lang="en-US" sz="6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Username: first initial, last name</a:t>
            </a:r>
          </a:p>
          <a:p>
            <a:endParaRPr lang="en-US" sz="60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6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 Joan Ancona anconaj@brightonk12.com</a:t>
            </a:r>
            <a:endParaRPr lang="en-US" sz="6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48DD2-EA4D-9B48-B909-10B022E9C04F}"/>
              </a:ext>
            </a:extLst>
          </p:cNvPr>
          <p:cNvSpPr txBox="1"/>
          <p:nvPr/>
        </p:nvSpPr>
        <p:spPr>
          <a:xfrm>
            <a:off x="1320800" y="10414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Directions and Pictures</a:t>
            </a:r>
          </a:p>
          <a:p>
            <a:r>
              <a:rPr lang="en-US" sz="5400" dirty="0"/>
              <a:t>Are on the SI Website</a:t>
            </a:r>
          </a:p>
          <a:p>
            <a:endParaRPr lang="en-US" sz="5400" dirty="0"/>
          </a:p>
          <a:p>
            <a:r>
              <a:rPr lang="en-US" sz="5400" dirty="0"/>
              <a:t>Home Page</a:t>
            </a:r>
          </a:p>
          <a:p>
            <a:r>
              <a:rPr lang="en-US" sz="5400" dirty="0"/>
              <a:t>Illuminate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683D9-ED80-2043-8BDB-2DDBD739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0" y="2959100"/>
            <a:ext cx="5632450" cy="21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7E98D-7FCD-F64A-A52F-F076B9350697}"/>
              </a:ext>
            </a:extLst>
          </p:cNvPr>
          <p:cNvSpPr txBox="1"/>
          <p:nvPr/>
        </p:nvSpPr>
        <p:spPr>
          <a:xfrm>
            <a:off x="1673817" y="635431"/>
            <a:ext cx="5563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Bookmark that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6E988-AFA9-934E-ABA8-ED607B482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62" y="2232617"/>
            <a:ext cx="3924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537C433F-FE43-F243-94C4-6ADDE9CC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5" y="767165"/>
            <a:ext cx="6757262" cy="53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D1AD0B51-F95B-694D-970F-82C9665666DF}"/>
              </a:ext>
            </a:extLst>
          </p:cNvPr>
          <p:cNvSpPr/>
          <p:nvPr/>
        </p:nvSpPr>
        <p:spPr>
          <a:xfrm rot="12418484">
            <a:off x="3126022" y="1735878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8641E0-4DB0-DA4B-BB4F-8F79493F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35" y="3099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B75B0-4280-6642-B672-687AE6D1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35" y="767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7BDF9-651D-D448-88A1-7FE34D33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35" y="21768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0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FA9A-818A-D042-803E-FF8E7D07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" y="311365"/>
            <a:ext cx="9906000" cy="59563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60D004CC-1900-B04E-A567-B07C306FE55F}"/>
              </a:ext>
            </a:extLst>
          </p:cNvPr>
          <p:cNvSpPr/>
          <p:nvPr/>
        </p:nvSpPr>
        <p:spPr>
          <a:xfrm rot="12418484">
            <a:off x="2444098" y="3130725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9B271-B64B-4B4F-AE2B-4E2548CD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053"/>
            <a:ext cx="12192000" cy="30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CE5FA-0141-2A42-9588-F98A288141C8}"/>
              </a:ext>
            </a:extLst>
          </p:cNvPr>
          <p:cNvSpPr txBox="1"/>
          <p:nvPr/>
        </p:nvSpPr>
        <p:spPr>
          <a:xfrm>
            <a:off x="340963" y="976393"/>
            <a:ext cx="100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Keep in mind: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 should see the actual plan for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These are individual and they are meant to help students not dictate 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Students may have support classes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Some are not updated recently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Something amiss? Let me know</a:t>
            </a:r>
          </a:p>
        </p:txBody>
      </p:sp>
    </p:spTree>
    <p:extLst>
      <p:ext uri="{BB962C8B-B14F-4D97-AF65-F5344CB8AC3E}">
        <p14:creationId xmlns:p14="http://schemas.microsoft.com/office/powerpoint/2010/main" val="266457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FA9A-818A-D042-803E-FF8E7D07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" y="311365"/>
            <a:ext cx="9906000" cy="59563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6F4F370-57E1-7E4D-8D25-87DBA8BBCAD0}"/>
              </a:ext>
            </a:extLst>
          </p:cNvPr>
          <p:cNvSpPr/>
          <p:nvPr/>
        </p:nvSpPr>
        <p:spPr>
          <a:xfrm rot="12418484">
            <a:off x="4768843" y="3022237"/>
            <a:ext cx="1856126" cy="13632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CE520-85EE-5B49-BB56-6059EA49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238"/>
            <a:ext cx="12192000" cy="34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42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43</TotalTime>
  <Words>144</Words>
  <Application>Microsoft Macintosh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Berlin</vt:lpstr>
      <vt:lpstr>Illuminate 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Illuminate Tiles</dc:title>
  <dc:creator>Microsoft Office User</dc:creator>
  <cp:lastModifiedBy>Microsoft Office User</cp:lastModifiedBy>
  <cp:revision>17</cp:revision>
  <dcterms:created xsi:type="dcterms:W3CDTF">2018-09-24T12:13:14Z</dcterms:created>
  <dcterms:modified xsi:type="dcterms:W3CDTF">2018-09-24T15:24:39Z</dcterms:modified>
</cp:coreProperties>
</file>